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551" r:id="rId33"/>
    <p:sldId id="552" r:id="rId34"/>
    <p:sldId id="553" r:id="rId35"/>
    <p:sldId id="559" r:id="rId36"/>
    <p:sldId id="560" r:id="rId37"/>
    <p:sldId id="561" r:id="rId38"/>
    <p:sldId id="564" r:id="rId39"/>
    <p:sldId id="563" r:id="rId40"/>
    <p:sldId id="556" r:id="rId41"/>
    <p:sldId id="557" r:id="rId42"/>
    <p:sldId id="562" r:id="rId43"/>
    <p:sldId id="558" r:id="rId44"/>
    <p:sldId id="565" r:id="rId45"/>
    <p:sldId id="56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55"/>
    <p:restoredTop sz="94737"/>
  </p:normalViewPr>
  <p:slideViewPr>
    <p:cSldViewPr snapToGrid="0">
      <p:cViewPr varScale="1">
        <p:scale>
          <a:sx n="111" d="100"/>
          <a:sy n="111" d="100"/>
        </p:scale>
        <p:origin x="7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11/26/24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image" Target="../media/image8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6.e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emf"/><Relationship Id="rId5" Type="http://schemas.openxmlformats.org/officeDocument/2006/relationships/image" Target="../media/image93.wmf"/><Relationship Id="rId4" Type="http://schemas.openxmlformats.org/officeDocument/2006/relationships/image" Target="../media/image9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emf"/><Relationship Id="rId5" Type="http://schemas.openxmlformats.org/officeDocument/2006/relationships/image" Target="../media/image111.emf"/><Relationship Id="rId4" Type="http://schemas.openxmlformats.org/officeDocument/2006/relationships/image" Target="../media/image11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emf"/><Relationship Id="rId5" Type="http://schemas.openxmlformats.org/officeDocument/2006/relationships/image" Target="../media/image118.emf"/><Relationship Id="rId4" Type="http://schemas.openxmlformats.org/officeDocument/2006/relationships/image" Target="../media/image117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5D9B7E-1771-83C6-90CE-7E067C984914}"/>
              </a:ext>
            </a:extLst>
          </p:cNvPr>
          <p:cNvSpPr txBox="1"/>
          <p:nvPr/>
        </p:nvSpPr>
        <p:spPr>
          <a:xfrm>
            <a:off x="2500132" y="3044142"/>
            <a:ext cx="220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Triangle Potts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DCE82-B2E9-57EA-72CD-9EB3E466AE0F}"/>
              </a:ext>
            </a:extLst>
          </p:cNvPr>
          <p:cNvSpPr txBox="1"/>
          <p:nvPr/>
        </p:nvSpPr>
        <p:spPr>
          <a:xfrm>
            <a:off x="1637268" y="3705828"/>
            <a:ext cx="612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Latex function to spit out parameter matrices and potentials</a:t>
            </a:r>
          </a:p>
        </p:txBody>
      </p:sp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697665E4-C67D-ED31-F154-C48FEE0C26B0}"/>
              </a:ext>
            </a:extLst>
          </p:cNvPr>
          <p:cNvSpPr/>
          <p:nvPr/>
        </p:nvSpPr>
        <p:spPr>
          <a:xfrm>
            <a:off x="1613690" y="278550"/>
            <a:ext cx="8710910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FIX INDICES 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BA784-12E3-C0E4-028E-101F0191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96"/>
          <a:stretch/>
        </p:blipFill>
        <p:spPr>
          <a:xfrm>
            <a:off x="789708" y="2022993"/>
            <a:ext cx="5380657" cy="10011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B1E14-C20C-D63A-42C6-3F723D8F22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88"/>
          <a:stretch/>
        </p:blipFill>
        <p:spPr>
          <a:xfrm>
            <a:off x="783605" y="4497358"/>
            <a:ext cx="7174822" cy="944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FC349-2795-EE28-7359-7E1B78B07E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12"/>
          <a:stretch/>
        </p:blipFill>
        <p:spPr>
          <a:xfrm>
            <a:off x="783605" y="5749657"/>
            <a:ext cx="8174368" cy="9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B4E07A4-4FB4-2F42-29CF-7788FEB484A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44139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12EAAFAF-AAE2-793B-734C-3B0FE9F921B8}"/>
              </a:ext>
            </a:extLst>
          </p:cNvPr>
          <p:cNvSpPr/>
          <p:nvPr/>
        </p:nvSpPr>
        <p:spPr>
          <a:xfrm>
            <a:off x="1239414" y="20512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8837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a general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×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edge parameter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matrix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" y="417830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411871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294154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4107141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F44F-7C7A-02AE-11B7-2D99E4DA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13" y="1335350"/>
            <a:ext cx="2820293" cy="15791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D007D-9859-DF08-0A47-48B3A4F4868B}"/>
              </a:ext>
            </a:extLst>
          </p:cNvPr>
          <p:cNvCxnSpPr>
            <a:cxnSpLocks/>
          </p:cNvCxnSpPr>
          <p:nvPr/>
        </p:nvCxnSpPr>
        <p:spPr>
          <a:xfrm flipV="1">
            <a:off x="6996545" y="2169331"/>
            <a:ext cx="0" cy="114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15089-4581-4499-3316-DB5F6EAB4691}"/>
              </a:ext>
            </a:extLst>
          </p:cNvPr>
          <p:cNvCxnSpPr>
            <a:cxnSpLocks/>
          </p:cNvCxnSpPr>
          <p:nvPr/>
        </p:nvCxnSpPr>
        <p:spPr>
          <a:xfrm flipH="1" flipV="1">
            <a:off x="7989230" y="1981200"/>
            <a:ext cx="434334" cy="110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AB8E29-B3B5-B7EA-1D3A-78E6DA3478E1}"/>
              </a:ext>
            </a:extLst>
          </p:cNvPr>
          <p:cNvSpPr txBox="1"/>
          <p:nvPr/>
        </p:nvSpPr>
        <p:spPr>
          <a:xfrm>
            <a:off x="5859950" y="3255816"/>
            <a:ext cx="1746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re-scaled symmetric matrix, 0s in lower left and upper right corners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456B2-3BB9-910D-CB45-B58976BB6A2E}"/>
              </a:ext>
            </a:extLst>
          </p:cNvPr>
          <p:cNvSpPr txBox="1"/>
          <p:nvPr/>
        </p:nvSpPr>
        <p:spPr>
          <a:xfrm>
            <a:off x="8039962" y="3023079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F72E8B-D2E4-AA75-553E-AED1A8B01242}"/>
              </a:ext>
            </a:extLst>
          </p:cNvPr>
          <p:cNvCxnSpPr>
            <a:cxnSpLocks/>
          </p:cNvCxnSpPr>
          <p:nvPr/>
        </p:nvCxnSpPr>
        <p:spPr>
          <a:xfrm flipH="1" flipV="1">
            <a:off x="3752359" y="2490158"/>
            <a:ext cx="348586" cy="76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58BE52-E4AC-3DC7-5411-037DE123AEDE}"/>
              </a:ext>
            </a:extLst>
          </p:cNvPr>
          <p:cNvSpPr txBox="1"/>
          <p:nvPr/>
        </p:nvSpPr>
        <p:spPr>
          <a:xfrm>
            <a:off x="3491343" y="3203535"/>
            <a:ext cx="25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as reference bottom left element of symmetric matrix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1D98-F275-BBE5-D4CC-BF77597A62B7}"/>
              </a:ext>
            </a:extLst>
          </p:cNvPr>
          <p:cNvCxnSpPr>
            <a:cxnSpLocks/>
          </p:cNvCxnSpPr>
          <p:nvPr/>
        </p:nvCxnSpPr>
        <p:spPr>
          <a:xfrm flipV="1">
            <a:off x="7989230" y="2740283"/>
            <a:ext cx="0" cy="10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871D78-17EE-22C6-6BB9-9EBE353B9057}"/>
              </a:ext>
            </a:extLst>
          </p:cNvPr>
          <p:cNvSpPr txBox="1"/>
          <p:nvPr/>
        </p:nvSpPr>
        <p:spPr>
          <a:xfrm>
            <a:off x="7370177" y="3701836"/>
            <a:ext cx="1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part, just indexed sequentially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4F5EB-B219-6FBD-68D2-74C3F9EE0289}"/>
              </a:ext>
            </a:extLst>
          </p:cNvPr>
          <p:cNvCxnSpPr>
            <a:cxnSpLocks/>
          </p:cNvCxnSpPr>
          <p:nvPr/>
        </p:nvCxnSpPr>
        <p:spPr>
          <a:xfrm flipV="1">
            <a:off x="83141" y="1843279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62B5D3-206E-61D9-746B-DB792259D9F5}"/>
              </a:ext>
            </a:extLst>
          </p:cNvPr>
          <p:cNvSpPr txBox="1"/>
          <p:nvPr/>
        </p:nvSpPr>
        <p:spPr>
          <a:xfrm>
            <a:off x="-27710" y="3069854"/>
            <a:ext cx="25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symmetric matrix part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E65565-7374-313C-C6C2-BCA57F051A87}"/>
              </a:ext>
            </a:extLst>
          </p:cNvPr>
          <p:cNvSpPr txBox="1"/>
          <p:nvPr/>
        </p:nvSpPr>
        <p:spPr>
          <a:xfrm>
            <a:off x="964240" y="3340336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51B98-E03B-0412-2C7D-7B6849229A62}"/>
              </a:ext>
            </a:extLst>
          </p:cNvPr>
          <p:cNvCxnSpPr>
            <a:cxnSpLocks/>
          </p:cNvCxnSpPr>
          <p:nvPr/>
        </p:nvCxnSpPr>
        <p:spPr>
          <a:xfrm flipV="1">
            <a:off x="2466125" y="3048624"/>
            <a:ext cx="0" cy="320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45C7AE-C1C8-8C0E-B16E-DA1E546C3E62}"/>
              </a:ext>
            </a:extLst>
          </p:cNvPr>
          <p:cNvCxnSpPr>
            <a:cxnSpLocks/>
          </p:cNvCxnSpPr>
          <p:nvPr/>
        </p:nvCxnSpPr>
        <p:spPr>
          <a:xfrm flipV="1">
            <a:off x="83141" y="1851287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46CB3C-2CA4-D544-0946-E0313EA71A65}"/>
              </a:ext>
            </a:extLst>
          </p:cNvPr>
          <p:cNvCxnSpPr>
            <a:cxnSpLocks/>
          </p:cNvCxnSpPr>
          <p:nvPr/>
        </p:nvCxnSpPr>
        <p:spPr>
          <a:xfrm flipV="1">
            <a:off x="69303" y="4628484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1E576-4FA2-8D6C-4D37-6DCA45A1A981}"/>
              </a:ext>
            </a:extLst>
          </p:cNvPr>
          <p:cNvCxnSpPr>
            <a:cxnSpLocks/>
          </p:cNvCxnSpPr>
          <p:nvPr/>
        </p:nvCxnSpPr>
        <p:spPr>
          <a:xfrm flipV="1">
            <a:off x="83141" y="3312626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248F34-C253-835F-4919-544D2E27969C}"/>
              </a:ext>
            </a:extLst>
          </p:cNvPr>
          <p:cNvSpPr txBox="1"/>
          <p:nvPr/>
        </p:nvSpPr>
        <p:spPr>
          <a:xfrm>
            <a:off x="739581" y="3745829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D1E41-4C1B-939B-A6D2-5EC92AB73EC5}"/>
              </a:ext>
            </a:extLst>
          </p:cNvPr>
          <p:cNvCxnSpPr>
            <a:cxnSpLocks/>
          </p:cNvCxnSpPr>
          <p:nvPr/>
        </p:nvCxnSpPr>
        <p:spPr>
          <a:xfrm>
            <a:off x="2834176" y="3928838"/>
            <a:ext cx="445028" cy="11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92E33-D973-B8C6-34C2-DEFD34636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51" y="1337807"/>
            <a:ext cx="3012295" cy="16439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2E029E-9DFF-C96B-6D43-5AA5FBE8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7" y="5611766"/>
            <a:ext cx="3886194" cy="11658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924A54-AEC9-2E40-020D-CA7ACF144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31" y="4526789"/>
            <a:ext cx="3886195" cy="112371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AE81DC3-27E0-2EF0-4825-6E56516EC34D}"/>
              </a:ext>
            </a:extLst>
          </p:cNvPr>
          <p:cNvSpPr/>
          <p:nvPr/>
        </p:nvSpPr>
        <p:spPr>
          <a:xfrm>
            <a:off x="5336751" y="541145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76F239-12C5-9FA4-B947-23B6D7CAAE78}"/>
              </a:ext>
            </a:extLst>
          </p:cNvPr>
          <p:cNvCxnSpPr>
            <a:cxnSpLocks/>
          </p:cNvCxnSpPr>
          <p:nvPr/>
        </p:nvCxnSpPr>
        <p:spPr>
          <a:xfrm>
            <a:off x="4584823" y="3770108"/>
            <a:ext cx="788976" cy="157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DE76D1-5547-07F0-416E-3BBAB8A0514B}"/>
              </a:ext>
            </a:extLst>
          </p:cNvPr>
          <p:cNvCxnSpPr>
            <a:cxnSpLocks/>
          </p:cNvCxnSpPr>
          <p:nvPr/>
        </p:nvCxnSpPr>
        <p:spPr>
          <a:xfrm flipH="1" flipV="1">
            <a:off x="2806466" y="6250115"/>
            <a:ext cx="2238322" cy="3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F800C9-BE81-4166-B400-3C021E876444}"/>
              </a:ext>
            </a:extLst>
          </p:cNvPr>
          <p:cNvSpPr txBox="1"/>
          <p:nvPr/>
        </p:nvSpPr>
        <p:spPr>
          <a:xfrm>
            <a:off x="5042338" y="6342491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DD4188-13F1-D431-FA3B-1D5A3BFF100B}"/>
              </a:ext>
            </a:extLst>
          </p:cNvPr>
          <p:cNvCxnSpPr>
            <a:cxnSpLocks/>
          </p:cNvCxnSpPr>
          <p:nvPr/>
        </p:nvCxnSpPr>
        <p:spPr>
          <a:xfrm>
            <a:off x="8455780" y="4197346"/>
            <a:ext cx="0" cy="34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A3E607-3D4D-7D7A-A4ED-31F44B28A5DC}"/>
              </a:ext>
            </a:extLst>
          </p:cNvPr>
          <p:cNvCxnSpPr>
            <a:cxnSpLocks/>
          </p:cNvCxnSpPr>
          <p:nvPr/>
        </p:nvCxnSpPr>
        <p:spPr>
          <a:xfrm flipH="1">
            <a:off x="3574472" y="3771110"/>
            <a:ext cx="2340898" cy="192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159F59-B6DF-C5E0-D110-8207BC694C6B}"/>
              </a:ext>
            </a:extLst>
          </p:cNvPr>
          <p:cNvSpPr txBox="1"/>
          <p:nvPr/>
        </p:nvSpPr>
        <p:spPr>
          <a:xfrm>
            <a:off x="6054357" y="5776146"/>
            <a:ext cx="30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deal for flexible parameterization scheme except diagonal elements need not be equal.</a:t>
            </a:r>
          </a:p>
        </p:txBody>
      </p:sp>
      <p:sp>
        <p:nvSpPr>
          <p:cNvPr id="73" name="CustomShape 3">
            <a:extLst>
              <a:ext uri="{FF2B5EF4-FFF2-40B4-BE49-F238E27FC236}">
                <a16:creationId xmlns:a16="http://schemas.microsoft.com/office/drawing/2014/main" id="{00F7CB2F-7798-D365-36B2-990BC8C97E86}"/>
              </a:ext>
            </a:extLst>
          </p:cNvPr>
          <p:cNvSpPr/>
          <p:nvPr/>
        </p:nvSpPr>
        <p:spPr>
          <a:xfrm>
            <a:off x="1239414" y="1356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5" grpId="0"/>
      <p:bldP spid="26" grpId="0"/>
      <p:bldP spid="28" grpId="0"/>
      <p:bldP spid="31" grpId="0"/>
      <p:bldP spid="34" grpId="0"/>
      <p:bldP spid="35" grpId="0"/>
      <p:bldP spid="46" grpId="0"/>
      <p:bldP spid="56" grpId="0" animBg="1"/>
      <p:bldP spid="61" grpId="0"/>
      <p:bldP spid="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A8CC4-64AF-83C9-5A2A-0C8AE4CF2905}"/>
              </a:ext>
            </a:extLst>
          </p:cNvPr>
          <p:cNvSpPr txBox="1"/>
          <p:nvPr/>
        </p:nvSpPr>
        <p:spPr>
          <a:xfrm>
            <a:off x="480350" y="736314"/>
            <a:ext cx="8466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So, 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standard parameterization the edge matrices in general are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DD501-2077-F320-278C-03618B8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16" y="1686506"/>
            <a:ext cx="2478318" cy="157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D5410-5E92-232C-524C-8EF27CF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8" y="1671018"/>
            <a:ext cx="2820293" cy="15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054FE-E3C3-6E80-2B3B-696CD4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4259325"/>
            <a:ext cx="3514007" cy="111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DB8CC-D1E8-4232-F165-02B465FD3BA6}"/>
              </a:ext>
            </a:extLst>
          </p:cNvPr>
          <p:cNvSpPr txBox="1"/>
          <p:nvPr/>
        </p:nvSpPr>
        <p:spPr>
          <a:xfrm>
            <a:off x="7222602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4B7DF-ECA0-01FD-1490-7383CA43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9" y="4259325"/>
            <a:ext cx="3701005" cy="111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706A4-A433-B618-D6DC-A60FEF22E7D3}"/>
              </a:ext>
            </a:extLst>
          </p:cNvPr>
          <p:cNvSpPr txBox="1"/>
          <p:nvPr/>
        </p:nvSpPr>
        <p:spPr>
          <a:xfrm>
            <a:off x="7826056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F0F3A3F9-5642-1178-9EF3-AE739D45DB8A}"/>
              </a:ext>
            </a:extLst>
          </p:cNvPr>
          <p:cNvSpPr/>
          <p:nvPr/>
        </p:nvSpPr>
        <p:spPr>
          <a:xfrm>
            <a:off x="1239414" y="112530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851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9D9C-DFF5-83CE-6425-CB65B49B4C89}"/>
              </a:ext>
            </a:extLst>
          </p:cNvPr>
          <p:cNvSpPr txBox="1"/>
          <p:nvPr/>
        </p:nvSpPr>
        <p:spPr>
          <a:xfrm>
            <a:off x="480350" y="736314"/>
            <a:ext cx="8466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slightly more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we allow the freedom for the diagonal elements of the edge matrices to not be equal:</a:t>
            </a:r>
            <a:endParaRPr lang="en-US" sz="20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D63A17-FDAC-C6F5-F245-D67D53E4F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8937" y="880487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1E2C1-7174-26D0-0DC6-5E5B1A4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2" y="1113407"/>
            <a:ext cx="1426008" cy="2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2E502-3A91-DEFA-1B5C-2977F14FEBCB}"/>
              </a:ext>
            </a:extLst>
          </p:cNvPr>
          <p:cNvSpPr txBox="1"/>
          <p:nvPr/>
        </p:nvSpPr>
        <p:spPr>
          <a:xfrm>
            <a:off x="480350" y="5971216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ode parameters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flexible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the same as in the standard parameterization.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1D016-761A-06D2-E893-C4F6199C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1" y="4133014"/>
            <a:ext cx="3514007" cy="111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B95A7-BDA4-6051-4815-E89D1076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603" y="1777252"/>
            <a:ext cx="2478318" cy="1579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1295A-0011-8160-C17B-9D082B7E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08" y="1777252"/>
            <a:ext cx="2820613" cy="157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3BA9A-76A5-6220-C5B9-6D6148D0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73" y="4114369"/>
            <a:ext cx="3869357" cy="1146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DDF86-EEFA-772C-2926-8B2BDBDA270D}"/>
              </a:ext>
            </a:extLst>
          </p:cNvPr>
          <p:cNvSpPr txBox="1"/>
          <p:nvPr/>
        </p:nvSpPr>
        <p:spPr>
          <a:xfrm>
            <a:off x="7511970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F2C-79FD-005D-6EB8-323D866732ED}"/>
              </a:ext>
            </a:extLst>
          </p:cNvPr>
          <p:cNvSpPr txBox="1"/>
          <p:nvPr/>
        </p:nvSpPr>
        <p:spPr>
          <a:xfrm>
            <a:off x="7953378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ED704AC-CCFC-7581-3FBE-5464A999AAD5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57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547703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an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then looks like: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98" y="911917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For 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again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149819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61C009C3-2157-4767-0BDD-05819B19A872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</a:t>
            </a:r>
            <a:r>
              <a:rPr lang="en-US" sz="2000" i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6B10F61-AA7B-5392-A7FA-ADA8F761769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DEBE6CC7-92D0-9AFB-356A-A977EB56CDF9}"/>
              </a:ext>
            </a:extLst>
          </p:cNvPr>
          <p:cNvSpPr/>
          <p:nvPr/>
        </p:nvSpPr>
        <p:spPr>
          <a:xfrm>
            <a:off x="355734" y="957107"/>
            <a:ext cx="8197957" cy="860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 concrete example of a Potts-like model 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looks like: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2DDA759A-53F6-EE4A-7654-EFAFADDAF608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i="1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spc="-1" baseline="-25000" dirty="0">
                <a:solidFill>
                  <a:srgbClr val="000000"/>
                </a:solidFill>
                <a:latin typeface="Times New Roman"/>
              </a:rPr>
              <a:t>33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ACD08B8-F415-F3DA-3E3A-66B4639AA79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15094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2C20E-84B6-10E8-BF96-A72E174A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12" y="1970513"/>
            <a:ext cx="1989399" cy="85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4C41C1-1463-EEB3-95F5-05843535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82774"/>
            <a:ext cx="7772400" cy="876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0DDFA-FB67-1EDA-D564-D982244E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34" y="5616616"/>
            <a:ext cx="7772400" cy="876886"/>
          </a:xfrm>
          <a:prstGeom prst="rect">
            <a:avLst/>
          </a:prstGeom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51A7960-5571-AF07-FDEC-A606DE33AE8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219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893508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1913656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73" y="2649370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044380" y="359826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044379" y="4499288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023879" y="538084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DF069-1905-9030-0140-5F30A4C8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73" y="3542062"/>
            <a:ext cx="3950000" cy="51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35376-9C8B-36EC-DFE8-469DA33A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973" y="4380925"/>
            <a:ext cx="3758878" cy="50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0EE98-B1E7-124E-4352-A49BC1B3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701" y="5249774"/>
            <a:ext cx="3758878" cy="488093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99845C5F-8CF0-3579-057D-5B8F0E1A218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A485F0-6990-EED0-DC60-65FEC6398A3F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279F-BE92-9716-2A05-F21059AA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" y="1603915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12300-1AE8-0A76-2757-82253276277D}"/>
              </a:ext>
            </a:extLst>
          </p:cNvPr>
          <p:cNvSpPr txBox="1"/>
          <p:nvPr/>
        </p:nvSpPr>
        <p:spPr>
          <a:xfrm>
            <a:off x="6808311" y="350566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24DBB-E21E-735D-4329-EAC6BE59BE1F}"/>
              </a:ext>
            </a:extLst>
          </p:cNvPr>
          <p:cNvSpPr txBox="1"/>
          <p:nvPr/>
        </p:nvSpPr>
        <p:spPr>
          <a:xfrm>
            <a:off x="6808310" y="4718753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07F69-AADB-1A20-6588-6ED0E7825F19}"/>
              </a:ext>
            </a:extLst>
          </p:cNvPr>
          <p:cNvSpPr txBox="1"/>
          <p:nvPr/>
        </p:nvSpPr>
        <p:spPr>
          <a:xfrm>
            <a:off x="6787810" y="601745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72C-EAC3-CAFF-721F-47FDACC0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0" y="2095012"/>
            <a:ext cx="8313116" cy="960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E876-0F80-88E4-EAAC-05CBE8E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0" y="3143122"/>
            <a:ext cx="5784449" cy="108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7567D-ADCC-33E7-60FE-03B108B0D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90" y="4330116"/>
            <a:ext cx="5628946" cy="10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D3E91-DA1B-49B7-A6C6-70ED9FE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69" y="5624735"/>
            <a:ext cx="5639967" cy="1094817"/>
          </a:xfrm>
          <a:prstGeom prst="rect">
            <a:avLst/>
          </a:prstGeom>
        </p:spPr>
      </p:pic>
      <p:sp>
        <p:nvSpPr>
          <p:cNvPr id="20" name="CustomShape 3">
            <a:extLst>
              <a:ext uri="{FF2B5EF4-FFF2-40B4-BE49-F238E27FC236}">
                <a16:creationId xmlns:a16="http://schemas.microsoft.com/office/drawing/2014/main" id="{371B9F06-D06F-EB7C-E65C-0DB651CDFE33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DD68-F2E9-075D-9E0F-CBDE3185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8" y="2307079"/>
            <a:ext cx="7772400" cy="81682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81BC22E-7F37-E66E-93A1-BBAA74A245E9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with unequal node state space dimensions as a reference,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BBF98-C19E-8B30-DD00-CF3157D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1731240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CE285-363E-1F73-939D-B3B01F9066D1}"/>
              </a:ext>
            </a:extLst>
          </p:cNvPr>
          <p:cNvSpPr txBox="1"/>
          <p:nvPr/>
        </p:nvSpPr>
        <p:spPr>
          <a:xfrm>
            <a:off x="6808311" y="3563537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1DDB-D304-5EBF-1617-367D004AC954}"/>
              </a:ext>
            </a:extLst>
          </p:cNvPr>
          <p:cNvSpPr txBox="1"/>
          <p:nvPr/>
        </p:nvSpPr>
        <p:spPr>
          <a:xfrm>
            <a:off x="6808310" y="46377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85FB-9B8F-02DF-E679-02490D90FB30}"/>
              </a:ext>
            </a:extLst>
          </p:cNvPr>
          <p:cNvSpPr txBox="1"/>
          <p:nvPr/>
        </p:nvSpPr>
        <p:spPr>
          <a:xfrm>
            <a:off x="6787810" y="57512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0DBAE6E-89DB-69F4-8B7F-451E77F27307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5DFC4-1E4F-2B1C-9624-17A281B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8" y="3303802"/>
            <a:ext cx="5541380" cy="84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5CDC7-BA5F-8B0B-9577-A8254FC7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88" y="4378234"/>
            <a:ext cx="5154494" cy="823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47508-370D-2ED2-3222-E2AED413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8" y="5427470"/>
            <a:ext cx="5276782" cy="8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7010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23346</TotalTime>
  <Words>3645</Words>
  <Application>Microsoft Macintosh PowerPoint</Application>
  <PresentationFormat>On-screen Show (4:3)</PresentationFormat>
  <Paragraphs>425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136</cp:revision>
  <dcterms:created xsi:type="dcterms:W3CDTF">2024-09-28T00:33:53Z</dcterms:created>
  <dcterms:modified xsi:type="dcterms:W3CDTF">2024-11-29T00:34:34Z</dcterms:modified>
</cp:coreProperties>
</file>